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7" r:id="rId2"/>
    <p:sldId id="264" r:id="rId3"/>
    <p:sldId id="265" r:id="rId4"/>
    <p:sldId id="258" r:id="rId5"/>
    <p:sldId id="260" r:id="rId6"/>
    <p:sldId id="262" r:id="rId7"/>
    <p:sldId id="266" r:id="rId8"/>
    <p:sldId id="261" r:id="rId9"/>
    <p:sldId id="263" r:id="rId10"/>
    <p:sldId id="267" r:id="rId11"/>
    <p:sldId id="268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877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pic>
        <p:nvPicPr>
          <p:cNvPr id="9" name="Shape 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53950" y="0"/>
            <a:ext cx="9197949" cy="51434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3491880" y="3376612"/>
            <a:ext cx="2124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בן נקש</a:t>
            </a:r>
          </a:p>
        </p:txBody>
      </p:sp>
      <p:pic>
        <p:nvPicPr>
          <p:cNvPr id="6" name="Picture 2" descr="http://finder.startupnationcentral.org/image_cloud/airscort_7440bfd9-2925-11e5-a1d3-8fab5e99fc32?h=224&amp;w=2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7744" y="853845"/>
            <a:ext cx="4608512" cy="1213849"/>
          </a:xfrm>
          <a:prstGeom prst="rect">
            <a:avLst/>
          </a:prstGeom>
          <a:noFill/>
        </p:spPr>
      </p:pic>
      <p:sp>
        <p:nvSpPr>
          <p:cNvPr id="4" name="מלבן 3"/>
          <p:cNvSpPr/>
          <p:nvPr/>
        </p:nvSpPr>
        <p:spPr>
          <a:xfrm>
            <a:off x="863088" y="2211710"/>
            <a:ext cx="7237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זיהוי והימנעות ממכשולים</a:t>
            </a:r>
            <a:endParaRPr lang="he-IL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215770" y="1131590"/>
            <a:ext cx="871246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 rtl="1"/>
            <a:r>
              <a:rPr lang="he-IL" sz="40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לאורך הפרויקט, </a:t>
            </a: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אמשיך לפתח את האלגוריתם כך שאוכל לדעת בדיוק באיזה כיוון נמצא המכשול ואילו פקודות הזזה עליי לשלוח לבקר הטיסה על מנת לתקן את מסלולו של הרחפן ולהימנע מפגיעה.</a:t>
            </a:r>
            <a:endParaRPr lang="he-IL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187624" y="1731461"/>
            <a:ext cx="676875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תודה!</a:t>
            </a:r>
            <a:endParaRPr lang="he-IL" sz="72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51520" y="1275606"/>
            <a:ext cx="864096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 rtl="1"/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בשנים 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האחרונות גוברת מגמת השימוש </a:t>
            </a:r>
            <a:r>
              <a:rPr lang="he-IL" sz="4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ברחפנים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וניתן לראות אותם יותר ויותר גם בתעשייה 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האזרחית 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וגם בתעשייה 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העסקית.</a:t>
            </a:r>
            <a:endParaRPr lang="he-IL" sz="4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51520" y="1131590"/>
            <a:ext cx="8640960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ב-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Airscort</a:t>
            </a:r>
            <a:r>
              <a:rPr lang="he-IL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אנו מעוניינים לאפשר לרחפן לטוס באופן אוטונומי, ולספק מגוון רחב של יישומי רחפנים</a:t>
            </a:r>
            <a:endParaRPr lang="he-IL" sz="4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5580112" y="3147814"/>
            <a:ext cx="3888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חקלאות</a:t>
            </a:r>
            <a:endParaRPr lang="he-IL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-396552" y="3147814"/>
            <a:ext cx="38884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אבטחה</a:t>
            </a:r>
            <a:endParaRPr lang="he-IL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2375756" y="915566"/>
            <a:ext cx="43924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ספורט אתגרי</a:t>
            </a:r>
            <a:endParaRPr lang="he-IL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170" name="Picture 2" descr="http://lensnola.wpengine.netdna-cdn.com/wp-content/uploads/2012/09/drone-use-thi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851670"/>
            <a:ext cx="2701180" cy="1601976"/>
          </a:xfrm>
          <a:prstGeom prst="rect">
            <a:avLst/>
          </a:prstGeom>
          <a:noFill/>
        </p:spPr>
      </p:pic>
      <p:pic>
        <p:nvPicPr>
          <p:cNvPr id="7172" name="Picture 4" descr="http://cdn.phys.org/newman/gfx/news/hires/2013/5-agriliferes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4208" y="1923678"/>
            <a:ext cx="2123728" cy="1266069"/>
          </a:xfrm>
          <a:prstGeom prst="rect">
            <a:avLst/>
          </a:prstGeom>
          <a:noFill/>
        </p:spPr>
      </p:pic>
      <p:grpSp>
        <p:nvGrpSpPr>
          <p:cNvPr id="13" name="קבוצה 12"/>
          <p:cNvGrpSpPr/>
          <p:nvPr/>
        </p:nvGrpSpPr>
        <p:grpSpPr>
          <a:xfrm>
            <a:off x="3275856" y="2499742"/>
            <a:ext cx="2592288" cy="1440160"/>
            <a:chOff x="3275856" y="2355726"/>
            <a:chExt cx="2592288" cy="1440160"/>
          </a:xfrm>
        </p:grpSpPr>
        <p:pic>
          <p:nvPicPr>
            <p:cNvPr id="7174" name="Picture 6" descr="https://fbexternal-a.akamaihd.net/safe_image.php?d=AQCzJRFfLmCK2rZT&amp;w=470&amp;h=246&amp;url=http%3A%2F%2Fairscort.me%2Fwp-content%2Fuploads%2F2015%2F01%2Fweb3.jpg&amp;cfs=1&amp;upscale=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75856" y="2439071"/>
              <a:ext cx="2592288" cy="1356815"/>
            </a:xfrm>
            <a:prstGeom prst="rect">
              <a:avLst/>
            </a:prstGeom>
            <a:noFill/>
          </p:spPr>
        </p:pic>
        <p:pic>
          <p:nvPicPr>
            <p:cNvPr id="7176" name="Picture 8" descr="https://s3.amazonaws.com/3dr.production/1522/large/IRIS_gopro.png?144176093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75856" y="2355726"/>
              <a:ext cx="936104" cy="78008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187624" y="568300"/>
            <a:ext cx="676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מטרת הפרויקט</a:t>
            </a:r>
          </a:p>
        </p:txBody>
      </p:sp>
      <p:sp>
        <p:nvSpPr>
          <p:cNvPr id="6" name="מלבן 5"/>
          <p:cNvSpPr/>
          <p:nvPr/>
        </p:nvSpPr>
        <p:spPr>
          <a:xfrm>
            <a:off x="917594" y="1902874"/>
            <a:ext cx="7308812" cy="23250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 rtl="1">
              <a:lnSpc>
                <a:spcPts val="6000"/>
              </a:lnSpc>
            </a:pP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שיפור יכולת </a:t>
            </a: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הטיסה האוטונומית </a:t>
            </a: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של הרחפן בעזרת </a:t>
            </a: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מערכת לזיהוי והימנעות ממכשולים </a:t>
            </a:r>
            <a:r>
              <a:rPr lang="he-IL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שתורכב עליו.</a:t>
            </a:r>
            <a:endParaRPr lang="he-IL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1187624" y="555526"/>
            <a:ext cx="676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רכיבי המערכת</a:t>
            </a:r>
          </a:p>
        </p:txBody>
      </p:sp>
      <p:grpSp>
        <p:nvGrpSpPr>
          <p:cNvPr id="17" name="קבוצה 16"/>
          <p:cNvGrpSpPr/>
          <p:nvPr/>
        </p:nvGrpSpPr>
        <p:grpSpPr>
          <a:xfrm>
            <a:off x="323528" y="1969978"/>
            <a:ext cx="2232248" cy="2401972"/>
            <a:chOff x="-430156" y="1080011"/>
            <a:chExt cx="2753106" cy="2962433"/>
          </a:xfrm>
        </p:grpSpPr>
        <p:pic>
          <p:nvPicPr>
            <p:cNvPr id="68610" name="Picture 2" descr="C:\Users\Ben\Desktop\home-hero-product-image-70716313744064630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2139702"/>
              <a:ext cx="1937619" cy="1902742"/>
            </a:xfrm>
            <a:prstGeom prst="rect">
              <a:avLst/>
            </a:prstGeom>
            <a:noFill/>
          </p:spPr>
        </p:pic>
        <p:sp>
          <p:nvSpPr>
            <p:cNvPr id="12" name="מלבן 11"/>
            <p:cNvSpPr/>
            <p:nvPr/>
          </p:nvSpPr>
          <p:spPr>
            <a:xfrm>
              <a:off x="-430156" y="1080011"/>
              <a:ext cx="2753106" cy="10248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err="1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Lidar</a:t>
              </a:r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sz="2400" b="1" dirty="0" err="1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Lite</a:t>
              </a:r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</a:t>
              </a:r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v2</a:t>
              </a:r>
            </a:p>
            <a:p>
              <a:pPr algn="ctr"/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Laser Sensor</a:t>
              </a:r>
              <a:endParaRPr lang="he-I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21" name="קבוצה 20"/>
          <p:cNvGrpSpPr/>
          <p:nvPr/>
        </p:nvGrpSpPr>
        <p:grpSpPr>
          <a:xfrm>
            <a:off x="6300192" y="2211710"/>
            <a:ext cx="2874714" cy="2197680"/>
            <a:chOff x="6804248" y="1923678"/>
            <a:chExt cx="2874714" cy="2197680"/>
          </a:xfrm>
        </p:grpSpPr>
        <p:pic>
          <p:nvPicPr>
            <p:cNvPr id="68612" name="Picture 4" descr="C:\Users\Ben\Desktop\servo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76256" y="2067694"/>
              <a:ext cx="2802706" cy="2053664"/>
            </a:xfrm>
            <a:prstGeom prst="rect">
              <a:avLst/>
            </a:prstGeom>
            <a:noFill/>
          </p:spPr>
        </p:pic>
        <p:sp>
          <p:nvSpPr>
            <p:cNvPr id="14" name="מלבן 13"/>
            <p:cNvSpPr/>
            <p:nvPr/>
          </p:nvSpPr>
          <p:spPr>
            <a:xfrm>
              <a:off x="6804248" y="1923678"/>
              <a:ext cx="266429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Servo Engine</a:t>
              </a:r>
            </a:p>
          </p:txBody>
        </p:sp>
      </p:grpSp>
      <p:grpSp>
        <p:nvGrpSpPr>
          <p:cNvPr id="22" name="קבוצה 21"/>
          <p:cNvGrpSpPr/>
          <p:nvPr/>
        </p:nvGrpSpPr>
        <p:grpSpPr>
          <a:xfrm>
            <a:off x="3347864" y="2182093"/>
            <a:ext cx="2664296" cy="1854275"/>
            <a:chOff x="3347864" y="2182093"/>
            <a:chExt cx="2664296" cy="1854275"/>
          </a:xfrm>
        </p:grpSpPr>
        <p:pic>
          <p:nvPicPr>
            <p:cNvPr id="68613" name="Picture 5" descr="C:\Users\Ben\Desktop\ArduinoUnoSm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35896" y="2643758"/>
              <a:ext cx="1968895" cy="1392610"/>
            </a:xfrm>
            <a:prstGeom prst="rect">
              <a:avLst/>
            </a:prstGeom>
            <a:noFill/>
          </p:spPr>
        </p:pic>
        <p:sp>
          <p:nvSpPr>
            <p:cNvPr id="15" name="מלבן 14"/>
            <p:cNvSpPr/>
            <p:nvPr/>
          </p:nvSpPr>
          <p:spPr>
            <a:xfrm>
              <a:off x="3347864" y="2182093"/>
              <a:ext cx="266429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70C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Arduino Uno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1187624" y="555526"/>
            <a:ext cx="676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רכיבי המערכת</a:t>
            </a:r>
          </a:p>
        </p:txBody>
      </p:sp>
      <p:pic>
        <p:nvPicPr>
          <p:cNvPr id="68611" name="Picture 3" descr="C:\Users\Ben\Desktop\pixhaw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8513" y="2058318"/>
            <a:ext cx="1639391" cy="2529656"/>
          </a:xfrm>
          <a:prstGeom prst="rect">
            <a:avLst/>
          </a:prstGeom>
          <a:noFill/>
        </p:spPr>
      </p:pic>
      <p:sp>
        <p:nvSpPr>
          <p:cNvPr id="13" name="מלבן 12"/>
          <p:cNvSpPr/>
          <p:nvPr/>
        </p:nvSpPr>
        <p:spPr>
          <a:xfrm>
            <a:off x="-108520" y="2667565"/>
            <a:ext cx="26642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בקר טיסה</a:t>
            </a:r>
          </a:p>
          <a:p>
            <a:pPr algn="ctr"/>
            <a:r>
              <a:rPr lang="he-I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מסוג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Pixhawk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8614" name="Picture 6" descr="C:\Users\Ben\Desktop\raspberry-p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049" y="2625756"/>
            <a:ext cx="2520280" cy="1890210"/>
          </a:xfrm>
          <a:prstGeom prst="rect">
            <a:avLst/>
          </a:prstGeom>
          <a:noFill/>
        </p:spPr>
      </p:pic>
      <p:sp>
        <p:nvSpPr>
          <p:cNvPr id="16" name="מלבן 15"/>
          <p:cNvSpPr/>
          <p:nvPr/>
        </p:nvSpPr>
        <p:spPr>
          <a:xfrm>
            <a:off x="4932040" y="1812761"/>
            <a:ext cx="26642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מחשב לוח מסוג</a:t>
            </a:r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Raspberry 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187624" y="555526"/>
            <a:ext cx="676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מבנה המערכת</a:t>
            </a:r>
          </a:p>
        </p:txBody>
      </p:sp>
      <p:pic>
        <p:nvPicPr>
          <p:cNvPr id="65538" name="Picture 2" descr="C:\Users\Ben\Documents\GitHub\Drones-Obstacle-Avoidance-System\Diagrams\תרשים מערכת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1275606"/>
            <a:ext cx="5388670" cy="4041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1187624" y="1681520"/>
            <a:ext cx="676875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בסרטון הבא אראה את המערכת בפעולתה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124</Words>
  <Application>Microsoft Office PowerPoint</Application>
  <PresentationFormat>‫הצגה על המסך (16:9)</PresentationFormat>
  <Paragraphs>24</Paragraphs>
  <Slides>11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2" baseType="lpstr">
      <vt:lpstr>simple-light-2</vt:lpstr>
      <vt:lpstr>שקופית 1</vt:lpstr>
      <vt:lpstr>שקופית 2</vt:lpstr>
      <vt:lpstr>שקופית 3</vt:lpstr>
      <vt:lpstr>שקופית 4</vt:lpstr>
      <vt:lpstr>שקופית 5</vt:lpstr>
      <vt:lpstr>שקופית 6</vt:lpstr>
      <vt:lpstr>שקופית 7</vt:lpstr>
      <vt:lpstr>שקופית 8</vt:lpstr>
      <vt:lpstr>שקופית 9</vt:lpstr>
      <vt:lpstr>שקופית 10</vt:lpstr>
      <vt:lpstr>שקופית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Ben</dc:creator>
  <cp:lastModifiedBy>Ben</cp:lastModifiedBy>
  <cp:revision>19</cp:revision>
  <dcterms:modified xsi:type="dcterms:W3CDTF">2016-01-24T15:21:28Z</dcterms:modified>
</cp:coreProperties>
</file>